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48" r:id="rId4"/>
  </p:sldMasterIdLst>
  <p:notesMasterIdLst>
    <p:notesMasterId r:id="rId8"/>
  </p:notesMasterIdLst>
  <p:sldIdLst>
    <p:sldId id="286" r:id="rId5"/>
    <p:sldId id="287" r:id="rId6"/>
    <p:sldId id="289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gujSRf2LkGLPakGCwLy1RFZIGR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6A6A6A"/>
    <a:srgbClr val="3492A8"/>
    <a:srgbClr val="4973BC"/>
    <a:srgbClr val="565CAA"/>
    <a:srgbClr val="5E60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1882" autoAdjust="0"/>
  </p:normalViewPr>
  <p:slideViewPr>
    <p:cSldViewPr snapToGrid="0">
      <p:cViewPr varScale="1">
        <p:scale>
          <a:sx n="101" d="100"/>
          <a:sy n="101" d="100"/>
        </p:scale>
        <p:origin x="13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33" Type="http://customschemas.google.com/relationships/presentationmetadata" Target="metadata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0550" y="4721175"/>
            <a:ext cx="5444475" cy="447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611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0550" y="4721175"/>
            <a:ext cx="5444475" cy="447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28295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0550" y="4721175"/>
            <a:ext cx="5444475" cy="447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3616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그림 1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665" y="1514475"/>
            <a:ext cx="6138664" cy="46569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0512" y="152988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제품 설계</a:t>
            </a:r>
            <a:r>
              <a:rPr lang="en-US" altLang="ko-KR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</a:t>
            </a:r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조립도</a:t>
            </a:r>
            <a:endParaRPr lang="ko-KR" altLang="en-US" sz="2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90512" y="647700"/>
            <a:ext cx="11610975" cy="47625"/>
          </a:xfrm>
          <a:prstGeom prst="roundRect">
            <a:avLst/>
          </a:prstGeom>
          <a:solidFill>
            <a:srgbClr val="5E609D"/>
          </a:solidFill>
          <a:ln>
            <a:solidFill>
              <a:srgbClr val="5E60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5" name="그룹 84"/>
          <p:cNvGrpSpPr/>
          <p:nvPr/>
        </p:nvGrpSpPr>
        <p:grpSpPr>
          <a:xfrm>
            <a:off x="290512" y="1505258"/>
            <a:ext cx="5269489" cy="4597971"/>
            <a:chOff x="409575" y="993576"/>
            <a:chExt cx="5858566" cy="5111979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486" y="993576"/>
              <a:ext cx="4920089" cy="511197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09575" y="1000125"/>
              <a:ext cx="1418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&lt;Upper module&gt;</a:t>
              </a:r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952500" y="1638300"/>
              <a:ext cx="0" cy="695325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1225550" y="1498600"/>
              <a:ext cx="0" cy="695325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1333500" y="1689100"/>
              <a:ext cx="0" cy="644525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>
              <a:off x="1746250" y="1498600"/>
              <a:ext cx="0" cy="5842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4032250" y="1736725"/>
              <a:ext cx="0" cy="5842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4457700" y="1546225"/>
              <a:ext cx="0" cy="5842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꺾인 연결선 11"/>
            <p:cNvCxnSpPr/>
            <p:nvPr/>
          </p:nvCxnSpPr>
          <p:spPr>
            <a:xfrm rot="5400000" flipH="1" flipV="1">
              <a:off x="2457450" y="2816225"/>
              <a:ext cx="279400" cy="133350"/>
            </a:xfrm>
            <a:prstGeom prst="bentConnector3">
              <a:avLst/>
            </a:prstGeom>
            <a:ln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꺾인 연결선 28"/>
            <p:cNvCxnSpPr/>
            <p:nvPr/>
          </p:nvCxnSpPr>
          <p:spPr>
            <a:xfrm rot="16200000" flipV="1">
              <a:off x="1723735" y="2888960"/>
              <a:ext cx="742950" cy="83130"/>
            </a:xfrm>
            <a:prstGeom prst="bentConnector3">
              <a:avLst/>
            </a:prstGeom>
            <a:ln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꺾인 연결선 29"/>
            <p:cNvCxnSpPr/>
            <p:nvPr/>
          </p:nvCxnSpPr>
          <p:spPr>
            <a:xfrm rot="5400000" flipH="1" flipV="1">
              <a:off x="3065319" y="2557317"/>
              <a:ext cx="885826" cy="127292"/>
            </a:xfrm>
            <a:prstGeom prst="bentConnector3">
              <a:avLst/>
            </a:prstGeom>
            <a:ln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꺾인 연결선 32"/>
            <p:cNvCxnSpPr/>
            <p:nvPr/>
          </p:nvCxnSpPr>
          <p:spPr>
            <a:xfrm rot="16200000" flipV="1">
              <a:off x="3563647" y="2662529"/>
              <a:ext cx="927101" cy="186743"/>
            </a:xfrm>
            <a:prstGeom prst="bentConnector3">
              <a:avLst/>
            </a:prstGeom>
            <a:ln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>
              <a:off x="2254250" y="3422650"/>
              <a:ext cx="0" cy="47625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2511425" y="3333750"/>
              <a:ext cx="0" cy="5842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2974975" y="3302000"/>
              <a:ext cx="0" cy="5842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>
              <a:off x="3089275" y="3333750"/>
              <a:ext cx="0" cy="507915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3921126" y="3422650"/>
              <a:ext cx="0" cy="64444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4095170" y="3479800"/>
              <a:ext cx="0" cy="555497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/>
            <p:nvPr/>
          </p:nvCxnSpPr>
          <p:spPr>
            <a:xfrm>
              <a:off x="4330120" y="3460750"/>
              <a:ext cx="0" cy="555497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>
              <a:off x="4152320" y="3505200"/>
              <a:ext cx="0" cy="612647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1574166" y="4617720"/>
              <a:ext cx="0" cy="82097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1970406" y="4777740"/>
              <a:ext cx="0" cy="50093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/>
            <p:nvPr/>
          </p:nvCxnSpPr>
          <p:spPr>
            <a:xfrm>
              <a:off x="2625726" y="4701540"/>
              <a:ext cx="0" cy="82859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>
              <a:off x="3029586" y="4777740"/>
              <a:ext cx="0" cy="57713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꺾인 연결선 56"/>
            <p:cNvCxnSpPr/>
            <p:nvPr/>
          </p:nvCxnSpPr>
          <p:spPr>
            <a:xfrm rot="5400000" flipH="1" flipV="1">
              <a:off x="1966768" y="3557100"/>
              <a:ext cx="1671321" cy="689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2686205" y="5578477"/>
              <a:ext cx="80342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x M2.5-5mm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00231" y="1282442"/>
              <a:ext cx="80342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x M2.5-5mm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473238" y="1282441"/>
              <a:ext cx="80342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x M2.5-5mm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274279" y="3871626"/>
              <a:ext cx="807694" cy="2395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x M2-5mm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15174" y="4035297"/>
              <a:ext cx="80342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x M2.5-5mm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330120" y="4114544"/>
              <a:ext cx="7553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x M2-5mm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4685405" y="2320925"/>
              <a:ext cx="591258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5254288" y="2215891"/>
              <a:ext cx="69121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Upper cover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2" name="직선 연결선 71"/>
            <p:cNvCxnSpPr/>
            <p:nvPr/>
          </p:nvCxnSpPr>
          <p:spPr>
            <a:xfrm>
              <a:off x="4416535" y="3403385"/>
              <a:ext cx="591258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/>
            <p:cNvSpPr txBox="1"/>
            <p:nvPr/>
          </p:nvSpPr>
          <p:spPr>
            <a:xfrm>
              <a:off x="4985418" y="3298351"/>
              <a:ext cx="128272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Raspberry camera module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4" name="직선 연결선 73"/>
            <p:cNvCxnSpPr/>
            <p:nvPr/>
          </p:nvCxnSpPr>
          <p:spPr>
            <a:xfrm>
              <a:off x="3989711" y="3104435"/>
              <a:ext cx="943368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4910704" y="2999401"/>
              <a:ext cx="88559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Husky camera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7" name="직선 연결선 76"/>
            <p:cNvCxnSpPr/>
            <p:nvPr/>
          </p:nvCxnSpPr>
          <p:spPr>
            <a:xfrm>
              <a:off x="1476375" y="3140593"/>
              <a:ext cx="777875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803772" y="3031603"/>
              <a:ext cx="88559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Power switch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0" name="직선 연결선 79"/>
            <p:cNvCxnSpPr/>
            <p:nvPr/>
          </p:nvCxnSpPr>
          <p:spPr>
            <a:xfrm>
              <a:off x="1476375" y="3445712"/>
              <a:ext cx="520701" cy="0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08982" y="3327719"/>
              <a:ext cx="105864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 type charging port</a:t>
              </a:r>
              <a:endParaRPr lang="ko-KR" alt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9717" y="138612"/>
            <a:ext cx="2474223" cy="1626466"/>
          </a:xfrm>
          <a:prstGeom prst="rect">
            <a:avLst/>
          </a:prstGeom>
        </p:spPr>
      </p:pic>
      <p:cxnSp>
        <p:nvCxnSpPr>
          <p:cNvPr id="121" name="직선 연결선 120"/>
          <p:cNvCxnSpPr/>
          <p:nvPr/>
        </p:nvCxnSpPr>
        <p:spPr>
          <a:xfrm>
            <a:off x="7270515" y="4053840"/>
            <a:ext cx="24795" cy="9181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/>
          <p:cNvCxnSpPr/>
          <p:nvPr/>
        </p:nvCxnSpPr>
        <p:spPr>
          <a:xfrm>
            <a:off x="6866655" y="4084320"/>
            <a:ext cx="24795" cy="9181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/>
          <p:cNvCxnSpPr/>
          <p:nvPr/>
        </p:nvCxnSpPr>
        <p:spPr>
          <a:xfrm>
            <a:off x="8779275" y="4930140"/>
            <a:ext cx="24795" cy="91813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/>
          <p:cNvCxnSpPr/>
          <p:nvPr/>
        </p:nvCxnSpPr>
        <p:spPr>
          <a:xfrm>
            <a:off x="9321422" y="4908925"/>
            <a:ext cx="8428" cy="649786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/>
          <p:cNvCxnSpPr/>
          <p:nvPr/>
        </p:nvCxnSpPr>
        <p:spPr>
          <a:xfrm flipH="1">
            <a:off x="5954190" y="3596640"/>
            <a:ext cx="1019024" cy="62857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 flipH="1">
            <a:off x="5969430" y="3878580"/>
            <a:ext cx="1019024" cy="62857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/>
          <p:cNvCxnSpPr/>
          <p:nvPr/>
        </p:nvCxnSpPr>
        <p:spPr>
          <a:xfrm flipH="1">
            <a:off x="7973490" y="4465320"/>
            <a:ext cx="1019024" cy="62857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H="1">
            <a:off x="8011590" y="4716780"/>
            <a:ext cx="1019024" cy="62857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/>
          <p:cNvCxnSpPr/>
          <p:nvPr/>
        </p:nvCxnSpPr>
        <p:spPr>
          <a:xfrm flipH="1">
            <a:off x="6800010" y="3086100"/>
            <a:ext cx="438416" cy="27043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/>
          <p:nvPr/>
        </p:nvCxnSpPr>
        <p:spPr>
          <a:xfrm flipH="1">
            <a:off x="6830490" y="3276600"/>
            <a:ext cx="463123" cy="28567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꺾인 연결선 141"/>
          <p:cNvCxnSpPr/>
          <p:nvPr/>
        </p:nvCxnSpPr>
        <p:spPr>
          <a:xfrm rot="16200000" flipV="1">
            <a:off x="7432873" y="3783767"/>
            <a:ext cx="893662" cy="138408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꺾인 연결선 143"/>
          <p:cNvCxnSpPr/>
          <p:nvPr/>
        </p:nvCxnSpPr>
        <p:spPr>
          <a:xfrm flipV="1">
            <a:off x="7133568" y="2807970"/>
            <a:ext cx="488175" cy="425032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꺾인 연결선 145"/>
          <p:cNvCxnSpPr/>
          <p:nvPr/>
        </p:nvCxnSpPr>
        <p:spPr>
          <a:xfrm rot="10800000" flipV="1">
            <a:off x="8633460" y="2440521"/>
            <a:ext cx="626088" cy="346241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꺾인 연결선 147"/>
          <p:cNvCxnSpPr/>
          <p:nvPr/>
        </p:nvCxnSpPr>
        <p:spPr>
          <a:xfrm rot="5400000">
            <a:off x="9424944" y="3327755"/>
            <a:ext cx="630398" cy="242771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꺾인 연결선 150"/>
          <p:cNvCxnSpPr/>
          <p:nvPr/>
        </p:nvCxnSpPr>
        <p:spPr>
          <a:xfrm rot="5400000">
            <a:off x="8922024" y="3243936"/>
            <a:ext cx="630398" cy="242771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/>
          <p:cNvSpPr txBox="1"/>
          <p:nvPr/>
        </p:nvSpPr>
        <p:spPr>
          <a:xfrm>
            <a:off x="6736796" y="5195424"/>
            <a:ext cx="722641" cy="19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M2.5-5mm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9004238" y="5848271"/>
            <a:ext cx="722641" cy="19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M2.5-5mm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7568459" y="5467700"/>
            <a:ext cx="722641" cy="19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M2.5-5mm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5466209" y="4602751"/>
            <a:ext cx="722641" cy="19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M2.5-5mm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6095999" y="3170281"/>
            <a:ext cx="722641" cy="193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M2.5-5mm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7" name="직선 연결선 156"/>
          <p:cNvCxnSpPr/>
          <p:nvPr/>
        </p:nvCxnSpPr>
        <p:spPr>
          <a:xfrm>
            <a:off x="11013459" y="3918342"/>
            <a:ext cx="531807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11477516" y="3804820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Lower cover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9" name="직선 연결선 158"/>
          <p:cNvCxnSpPr/>
          <p:nvPr/>
        </p:nvCxnSpPr>
        <p:spPr>
          <a:xfrm>
            <a:off x="9451359" y="4747017"/>
            <a:ext cx="531807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9915416" y="4633495"/>
            <a:ext cx="7168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Botton cover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1" name="직선 연결선 160"/>
          <p:cNvCxnSpPr/>
          <p:nvPr/>
        </p:nvCxnSpPr>
        <p:spPr>
          <a:xfrm>
            <a:off x="8483600" y="5117001"/>
            <a:ext cx="1708058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10131528" y="5003479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Dot module`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4" name="직선 연결선 163"/>
          <p:cNvCxnSpPr/>
          <p:nvPr/>
        </p:nvCxnSpPr>
        <p:spPr>
          <a:xfrm>
            <a:off x="9719346" y="2342438"/>
            <a:ext cx="1215354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10910074" y="2213676"/>
            <a:ext cx="7489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button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7" name="직선 연결선 166"/>
          <p:cNvCxnSpPr/>
          <p:nvPr/>
        </p:nvCxnSpPr>
        <p:spPr>
          <a:xfrm>
            <a:off x="10283098" y="3119349"/>
            <a:ext cx="743042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/>
          <p:cNvSpPr txBox="1"/>
          <p:nvPr/>
        </p:nvSpPr>
        <p:spPr>
          <a:xfrm>
            <a:off x="10989068" y="3013447"/>
            <a:ext cx="9332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7.4v Li-Po battery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0" name="직선 연결선 169"/>
          <p:cNvCxnSpPr/>
          <p:nvPr/>
        </p:nvCxnSpPr>
        <p:spPr>
          <a:xfrm>
            <a:off x="9604918" y="2822169"/>
            <a:ext cx="743042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10295648" y="2708647"/>
            <a:ext cx="1241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x 5V step down module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2" name="직선 연결선 171"/>
          <p:cNvCxnSpPr/>
          <p:nvPr/>
        </p:nvCxnSpPr>
        <p:spPr>
          <a:xfrm flipH="1">
            <a:off x="6004889" y="3083475"/>
            <a:ext cx="983570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/>
          <p:cNvSpPr txBox="1"/>
          <p:nvPr/>
        </p:nvSpPr>
        <p:spPr>
          <a:xfrm>
            <a:off x="5174676" y="2960513"/>
            <a:ext cx="9140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vibration module</a:t>
            </a:r>
            <a:endParaRPr lang="ko-KR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5232288" y="1517907"/>
            <a:ext cx="1438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&lt;Lower module&gt;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1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0512" y="152988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제품 설계</a:t>
            </a:r>
            <a:r>
              <a:rPr lang="en-US" altLang="ko-KR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</a:t>
            </a:r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조립도</a:t>
            </a:r>
            <a:endParaRPr lang="ko-KR" altLang="en-US" sz="2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90512" y="647700"/>
            <a:ext cx="11610975" cy="47625"/>
          </a:xfrm>
          <a:prstGeom prst="roundRect">
            <a:avLst/>
          </a:prstGeom>
          <a:solidFill>
            <a:srgbClr val="5E609D"/>
          </a:solidFill>
          <a:ln>
            <a:solidFill>
              <a:srgbClr val="5E60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4" name="표 8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680747"/>
              </p:ext>
            </p:extLst>
          </p:nvPr>
        </p:nvGraphicFramePr>
        <p:xfrm>
          <a:off x="7172584" y="1772601"/>
          <a:ext cx="3833252" cy="37773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5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3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4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5013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ko-KR" sz="14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400" b="1" smtClean="0">
                          <a:solidFill>
                            <a:srgbClr val="2E61C8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1.2kg</a:t>
                      </a:r>
                      <a:r>
                        <a:rPr lang="en-US" altLang="ko-KR" sz="1400" baseline="0" smtClean="0">
                          <a:solidFill>
                            <a:srgbClr val="2E61C8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13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ko-KR" sz="13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including cane)</a:t>
                      </a:r>
                      <a:endParaRPr lang="ko-KR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983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ko-KR" sz="14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Dimensions</a:t>
                      </a:r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ko-KR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 x 380 x 80mm</a:t>
                      </a:r>
                      <a:endParaRPr lang="ko-KR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013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folded</a:t>
                      </a:r>
                      <a:endParaRPr lang="ko-KR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 x 1250 x 80mm</a:t>
                      </a:r>
                      <a:endParaRPr lang="ko-KR" altLang="en-US" sz="13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3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Service</a:t>
                      </a:r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altLang="ko-KR" sz="14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Traffic light recognition</a:t>
                      </a:r>
                      <a:endParaRPr lang="ko-KR" altLang="en-US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2048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Currency</a:t>
                      </a:r>
                      <a: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recognition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IoT</a:t>
                      </a:r>
                      <a:b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- Face recognition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- Home appliance control</a:t>
                      </a:r>
                      <a:endParaRPr lang="ko-KR" altLang="en-US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811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Actuation</a:t>
                      </a:r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Dot</a:t>
                      </a:r>
                      <a:r>
                        <a:rPr lang="en-US" altLang="ko-KR" sz="1300" b="0" kern="1200" baseline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feedback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baseline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haptic feedback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39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Electronics</a:t>
                      </a:r>
                      <a:endParaRPr lang="ko-KR" alt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Raspberry</a:t>
                      </a:r>
                      <a:r>
                        <a:rPr lang="en-US" altLang="ko-KR" sz="13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Pi 4</a:t>
                      </a:r>
                    </a:p>
                    <a:p>
                      <a:pPr latinLnBrk="1"/>
                      <a:r>
                        <a:rPr lang="en-US" altLang="ko-KR" sz="13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7.4v Li-Po battery 2200mAh</a:t>
                      </a:r>
                    </a:p>
                    <a:p>
                      <a:pPr latinLnBrk="1"/>
                      <a:r>
                        <a:rPr lang="en-US" altLang="ko-KR" sz="13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5V USB C type charging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pSp>
        <p:nvGrpSpPr>
          <p:cNvPr id="86" name="그룹 85"/>
          <p:cNvGrpSpPr/>
          <p:nvPr/>
        </p:nvGrpSpPr>
        <p:grpSpPr>
          <a:xfrm flipV="1">
            <a:off x="7165824" y="1747548"/>
            <a:ext cx="3837042" cy="26162"/>
            <a:chOff x="4853794" y="1179732"/>
            <a:chExt cx="4035425" cy="5718"/>
          </a:xfrm>
        </p:grpSpPr>
        <p:cxnSp>
          <p:nvCxnSpPr>
            <p:cNvPr id="87" name="직선 연결선 86"/>
            <p:cNvCxnSpPr/>
            <p:nvPr/>
          </p:nvCxnSpPr>
          <p:spPr>
            <a:xfrm>
              <a:off x="4853794" y="1185450"/>
              <a:ext cx="40354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4853794" y="1179732"/>
              <a:ext cx="40354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 flipV="1">
            <a:off x="7165824" y="5575015"/>
            <a:ext cx="3837042" cy="26162"/>
            <a:chOff x="4853794" y="1179732"/>
            <a:chExt cx="4035425" cy="5718"/>
          </a:xfrm>
        </p:grpSpPr>
        <p:cxnSp>
          <p:nvCxnSpPr>
            <p:cNvPr id="90" name="직선 연결선 89"/>
            <p:cNvCxnSpPr/>
            <p:nvPr/>
          </p:nvCxnSpPr>
          <p:spPr>
            <a:xfrm>
              <a:off x="4853794" y="1185450"/>
              <a:ext cx="40354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/>
            <p:cNvCxnSpPr/>
            <p:nvPr/>
          </p:nvCxnSpPr>
          <p:spPr>
            <a:xfrm>
              <a:off x="4853794" y="1179732"/>
              <a:ext cx="403542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4660" t="3017" r="6357" b="2297"/>
          <a:stretch/>
        </p:blipFill>
        <p:spPr>
          <a:xfrm rot="10800000">
            <a:off x="466725" y="1543050"/>
            <a:ext cx="3000375" cy="4261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12469" t="8603" r="9535" b="7260"/>
          <a:stretch/>
        </p:blipFill>
        <p:spPr>
          <a:xfrm rot="10800000">
            <a:off x="3626259" y="1543050"/>
            <a:ext cx="2959613" cy="4261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2692474" y="5932587"/>
            <a:ext cx="17363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kumimoji="1" lang="ko-KR" alt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개발된 디바이스</a:t>
            </a:r>
            <a:r>
              <a:rPr kumimoji="1" lang="en-US" altLang="ko-KR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37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0512" y="152988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제품 설계</a:t>
            </a:r>
            <a:r>
              <a:rPr lang="en-US" altLang="ko-KR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</a:t>
            </a:r>
            <a:r>
              <a:rPr lang="ko-KR" altLang="en-US" sz="2400" b="1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조립도</a:t>
            </a:r>
            <a:endParaRPr lang="ko-KR" altLang="en-US" sz="2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90512" y="647700"/>
            <a:ext cx="11610975" cy="47625"/>
          </a:xfrm>
          <a:prstGeom prst="roundRect">
            <a:avLst/>
          </a:prstGeom>
          <a:solidFill>
            <a:srgbClr val="5E609D"/>
          </a:solidFill>
          <a:ln>
            <a:solidFill>
              <a:srgbClr val="5E60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660830"/>
              </p:ext>
            </p:extLst>
          </p:nvPr>
        </p:nvGraphicFramePr>
        <p:xfrm>
          <a:off x="504825" y="1295398"/>
          <a:ext cx="5260956" cy="5354456"/>
        </p:xfrm>
        <a:graphic>
          <a:graphicData uri="http://schemas.openxmlformats.org/drawingml/2006/table">
            <a:tbl>
              <a:tblPr/>
              <a:tblGrid>
                <a:gridCol w="858220">
                  <a:extLst>
                    <a:ext uri="{9D8B030D-6E8A-4147-A177-3AD203B41FA5}">
                      <a16:colId xmlns:a16="http://schemas.microsoft.com/office/drawing/2014/main" val="3294454311"/>
                    </a:ext>
                  </a:extLst>
                </a:gridCol>
                <a:gridCol w="1360592">
                  <a:extLst>
                    <a:ext uri="{9D8B030D-6E8A-4147-A177-3AD203B41FA5}">
                      <a16:colId xmlns:a16="http://schemas.microsoft.com/office/drawing/2014/main" val="3984084688"/>
                    </a:ext>
                  </a:extLst>
                </a:gridCol>
                <a:gridCol w="976835">
                  <a:extLst>
                    <a:ext uri="{9D8B030D-6E8A-4147-A177-3AD203B41FA5}">
                      <a16:colId xmlns:a16="http://schemas.microsoft.com/office/drawing/2014/main" val="3876994656"/>
                    </a:ext>
                  </a:extLst>
                </a:gridCol>
                <a:gridCol w="983813">
                  <a:extLst>
                    <a:ext uri="{9D8B030D-6E8A-4147-A177-3AD203B41FA5}">
                      <a16:colId xmlns:a16="http://schemas.microsoft.com/office/drawing/2014/main" val="2010538406"/>
                    </a:ext>
                  </a:extLst>
                </a:gridCol>
                <a:gridCol w="1081496">
                  <a:extLst>
                    <a:ext uri="{9D8B030D-6E8A-4147-A177-3AD203B41FA5}">
                      <a16:colId xmlns:a16="http://schemas.microsoft.com/office/drawing/2014/main" val="3326398397"/>
                    </a:ext>
                  </a:extLst>
                </a:gridCol>
              </a:tblGrid>
              <a:tr h="397712"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품명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품번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수량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비고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909074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Upper</a:t>
                      </a:r>
                      <a:r>
                        <a:rPr lang="en-US" altLang="ko-KR" sz="1000" baseline="0" smtClean="0"/>
                        <a:t> cover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-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3D</a:t>
                      </a:r>
                      <a:r>
                        <a:rPr lang="en-US" altLang="ko-KR" sz="1000" baseline="0" smtClean="0"/>
                        <a:t> </a:t>
                      </a:r>
                      <a:r>
                        <a:rPr lang="ko-KR" altLang="en-US" sz="1000" baseline="0" smtClean="0"/>
                        <a:t>프린팅</a:t>
                      </a:r>
                      <a:endParaRPr lang="en-US" altLang="ko-KR" sz="1000" baseline="0" smtClean="0"/>
                    </a:p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8948600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2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Lower</a:t>
                      </a:r>
                      <a:r>
                        <a:rPr lang="en-US" altLang="ko-KR" sz="1000" baseline="0" smtClean="0"/>
                        <a:t> cover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-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3D </a:t>
                      </a:r>
                      <a:r>
                        <a:rPr lang="ko-KR" altLang="en-US" sz="1000" smtClean="0"/>
                        <a:t>프린팅</a:t>
                      </a:r>
                      <a:endParaRPr lang="en-US" altLang="ko-KR" sz="1000" smtClean="0"/>
                    </a:p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667267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3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Bottom</a:t>
                      </a:r>
                      <a:r>
                        <a:rPr lang="en-US" altLang="ko-KR" sz="1000" baseline="0" smtClean="0"/>
                        <a:t> cover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-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3D</a:t>
                      </a:r>
                      <a:r>
                        <a:rPr lang="en-US" altLang="ko-KR" sz="1000" baseline="0" smtClean="0"/>
                        <a:t> </a:t>
                      </a:r>
                      <a:r>
                        <a:rPr lang="ko-KR" altLang="en-US" sz="1000" baseline="0" smtClean="0"/>
                        <a:t>프린팅</a:t>
                      </a:r>
                      <a:endParaRPr lang="en-US" altLang="ko-KR" sz="1000" baseline="0" smtClean="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259146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4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Power switch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HX12-A5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182199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5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C</a:t>
                      </a:r>
                      <a:r>
                        <a:rPr lang="en-US" altLang="ko-KR" sz="1000" baseline="0" smtClean="0"/>
                        <a:t> type charging module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HAM5005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smtClean="0"/>
                    </a:p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8152778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6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Raspberry camera module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-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890616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7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Husky camera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-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2242820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8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vibration module</a:t>
                      </a:r>
                      <a:endParaRPr lang="ko-KR" altLang="en-US" sz="10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ICF1383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977998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001851"/>
              </p:ext>
            </p:extLst>
          </p:nvPr>
        </p:nvGraphicFramePr>
        <p:xfrm>
          <a:off x="6362700" y="1295398"/>
          <a:ext cx="5260956" cy="4734863"/>
        </p:xfrm>
        <a:graphic>
          <a:graphicData uri="http://schemas.openxmlformats.org/drawingml/2006/table">
            <a:tbl>
              <a:tblPr/>
              <a:tblGrid>
                <a:gridCol w="858220">
                  <a:extLst>
                    <a:ext uri="{9D8B030D-6E8A-4147-A177-3AD203B41FA5}">
                      <a16:colId xmlns:a16="http://schemas.microsoft.com/office/drawing/2014/main" val="3294454311"/>
                    </a:ext>
                  </a:extLst>
                </a:gridCol>
                <a:gridCol w="1360592">
                  <a:extLst>
                    <a:ext uri="{9D8B030D-6E8A-4147-A177-3AD203B41FA5}">
                      <a16:colId xmlns:a16="http://schemas.microsoft.com/office/drawing/2014/main" val="3984084688"/>
                    </a:ext>
                  </a:extLst>
                </a:gridCol>
                <a:gridCol w="976835">
                  <a:extLst>
                    <a:ext uri="{9D8B030D-6E8A-4147-A177-3AD203B41FA5}">
                      <a16:colId xmlns:a16="http://schemas.microsoft.com/office/drawing/2014/main" val="3876994656"/>
                    </a:ext>
                  </a:extLst>
                </a:gridCol>
                <a:gridCol w="983813">
                  <a:extLst>
                    <a:ext uri="{9D8B030D-6E8A-4147-A177-3AD203B41FA5}">
                      <a16:colId xmlns:a16="http://schemas.microsoft.com/office/drawing/2014/main" val="2010538406"/>
                    </a:ext>
                  </a:extLst>
                </a:gridCol>
                <a:gridCol w="1081496">
                  <a:extLst>
                    <a:ext uri="{9D8B030D-6E8A-4147-A177-3AD203B41FA5}">
                      <a16:colId xmlns:a16="http://schemas.microsoft.com/office/drawing/2014/main" val="3326398397"/>
                    </a:ext>
                  </a:extLst>
                </a:gridCol>
              </a:tblGrid>
              <a:tr h="397712"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품명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품번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수량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/>
                        <a:t>비고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909074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9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Select button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HX12-C4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4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3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8948600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10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5V step down module</a:t>
                      </a:r>
                      <a:endParaRPr lang="ko-KR" altLang="en-US" sz="10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2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smtClean="0"/>
                        <a:t>https://smartstore.naver.com/zxmas1005/products/5666703065?NaPm=ct%3Dl7fkqljc%7Cci%3Dcheckout%7Ctr%3Dppc%7Ctrx%3D%7Chk%3Daa0e235eecaabf0e054f6a0801d486bfff9ea62f</a:t>
                      </a:r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667267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7.4v Li-Po battery</a:t>
                      </a:r>
                      <a:endParaRPr lang="ko-KR" altLang="en-US" sz="10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00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259146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12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Dot module</a:t>
                      </a:r>
                      <a:endParaRPr lang="ko-KR" altLang="en-US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182199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13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M2.5</a:t>
                      </a:r>
                      <a:r>
                        <a:rPr lang="en-US" altLang="ko-KR" sz="1000" baseline="0" smtClean="0"/>
                        <a:t> bolt 5mm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22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8152778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14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mtClean="0"/>
                        <a:t>M2</a:t>
                      </a:r>
                      <a:r>
                        <a:rPr lang="en-US" altLang="ko-KR" sz="1000" baseline="0" smtClean="0"/>
                        <a:t> bolt 5mm</a:t>
                      </a:r>
                      <a:endParaRPr lang="ko-KR" altLang="en-US" sz="1000" smtClean="0"/>
                    </a:p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6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500" smtClean="0"/>
                    </a:p>
                    <a:p>
                      <a:pPr algn="ctr" latinLnBrk="1"/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3952008"/>
                  </a:ext>
                </a:extLst>
              </a:tr>
              <a:tr h="6195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15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Cane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</a:t>
                      </a:r>
                      <a:endParaRPr lang="ko-KR" altLang="en-US" sz="10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500" smtClean="0"/>
                        <a:t>https://smartstore.naver.com/momo2000/products/4858337603?NaPm=ct%3Dl7fkq4li%7Cci%3Dcheckout%7Ctr%3Dppc%7Ctrx%3D%7Chk%3D4dac3cc09b777cc672391d91d16e9181d3349e4e</a:t>
                      </a:r>
                      <a:endParaRPr lang="ko-KR" altLang="en-US" sz="500"/>
                    </a:p>
                  </a:txBody>
                  <a:tcPr marL="66983" marR="66983" marT="33491" marB="3349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9542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311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FD8F9A2C52D02429B3EF4B3DE122A02" ma:contentTypeVersion="11" ma:contentTypeDescription="새 문서를 만듭니다." ma:contentTypeScope="" ma:versionID="bbcfd371b5be6301f656aa04c8b9a876">
  <xsd:schema xmlns:xsd="http://www.w3.org/2001/XMLSchema" xmlns:xs="http://www.w3.org/2001/XMLSchema" xmlns:p="http://schemas.microsoft.com/office/2006/metadata/properties" xmlns:ns3="fccdfcd6-ddc1-48cc-b506-97fdb130fb17" targetNamespace="http://schemas.microsoft.com/office/2006/metadata/properties" ma:root="true" ma:fieldsID="4483a55469062a6c35d328e63d395e5e" ns3:_="">
    <xsd:import namespace="fccdfcd6-ddc1-48cc-b506-97fdb130fb1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cdfcd6-ddc1-48cc-b506-97fdb130f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1484FB-4D3D-4D57-98C1-66DA74540177}">
  <ds:schemaRefs>
    <ds:schemaRef ds:uri="http://purl.org/dc/elements/1.1/"/>
    <ds:schemaRef ds:uri="fccdfcd6-ddc1-48cc-b506-97fdb130fb17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0DB5E27-5DBA-47F2-A864-0D71068921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cdfcd6-ddc1-48cc-b506-97fdb130f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3D30A26-8E10-4278-8D1E-D2057B1B51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246</Words>
  <Application>Microsoft Office PowerPoint</Application>
  <PresentationFormat>와이드스크린</PresentationFormat>
  <Paragraphs>115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맑은 고딕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Cha</dc:creator>
  <cp:lastModifiedBy>ADmin</cp:lastModifiedBy>
  <cp:revision>41</cp:revision>
  <dcterms:created xsi:type="dcterms:W3CDTF">2021-08-25T06:11:53Z</dcterms:created>
  <dcterms:modified xsi:type="dcterms:W3CDTF">2022-09-01T14:01:42Z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0x0101004FD8F9A2C52D02429B3EF4B3DE122A02</vt:lpwstr>
  </property>
</Properties>
</file>